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7" r:id="rId4"/>
    <p:sldId id="268" r:id="rId5"/>
    <p:sldId id="263" r:id="rId6"/>
    <p:sldId id="266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 Medium" panose="00000600000000000000" pitchFamily="2" charset="0"/>
      <p:regular r:id="rId15"/>
      <p:bold r:id="rId16"/>
      <p:italic r:id="rId17"/>
      <p:boldItalic r:id="rId18"/>
    </p:embeddedFont>
    <p:embeddedFont>
      <p:font typeface="EB Garamond SemiBold" panose="000007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-5" y="73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“Food delivery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81581" y="799923"/>
            <a:ext cx="4486283" cy="18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delivery website</a:t>
            </a:r>
            <a:b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dirty="0">
              <a:solidFill>
                <a:schemeClr val="tx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0" y="892277"/>
            <a:ext cx="4548600" cy="162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Dining Convenience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Enjoy restaurant-quality meals delivered to your doorstep with ease.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Culinary Marketplace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Explore diverse menus, place orders, and satisfy your cravings effortlessly.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Seamless Ordering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Customize, pay securely, and track your orders in real-time for a smooth experience.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Supporting Local Businesses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Help local restaurants grow while enjoying a variety of culinary delights.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lang="en-IN" dirty="0">
              <a:latin typeface="EB Garamond Medium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80DA9B-4F46-9221-629D-E1E4794F0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190211"/>
              </p:ext>
            </p:extLst>
          </p:nvPr>
        </p:nvGraphicFramePr>
        <p:xfrm>
          <a:off x="0" y="2626647"/>
          <a:ext cx="4726857" cy="1963999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585452">
                  <a:extLst>
                    <a:ext uri="{9D8B030D-6E8A-4147-A177-3AD203B41FA5}">
                      <a16:colId xmlns:a16="http://schemas.microsoft.com/office/drawing/2014/main" val="2523632428"/>
                    </a:ext>
                  </a:extLst>
                </a:gridCol>
                <a:gridCol w="1565786">
                  <a:extLst>
                    <a:ext uri="{9D8B030D-6E8A-4147-A177-3AD203B41FA5}">
                      <a16:colId xmlns:a16="http://schemas.microsoft.com/office/drawing/2014/main" val="1848483484"/>
                    </a:ext>
                  </a:extLst>
                </a:gridCol>
                <a:gridCol w="1575619">
                  <a:extLst>
                    <a:ext uri="{9D8B030D-6E8A-4147-A177-3AD203B41FA5}">
                      <a16:colId xmlns:a16="http://schemas.microsoft.com/office/drawing/2014/main" val="1044358008"/>
                    </a:ext>
                  </a:extLst>
                </a:gridCol>
              </a:tblGrid>
              <a:tr h="3684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20548477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au721220104303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Nagaraj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51052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au721220104302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Dharanish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52485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Lankeesh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56503176"/>
                  </a:ext>
                </a:extLst>
              </a:tr>
              <a:tr h="48185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Hariprasath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8790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4F871-EC2E-60FB-A899-3620E187ACF2}"/>
              </a:ext>
            </a:extLst>
          </p:cNvPr>
          <p:cNvSpPr txBox="1"/>
          <p:nvPr/>
        </p:nvSpPr>
        <p:spPr>
          <a:xfrm>
            <a:off x="475488" y="292608"/>
            <a:ext cx="474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PHP and CSS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2BE1C-08CB-3C39-2AAA-76FB7809B639}"/>
              </a:ext>
            </a:extLst>
          </p:cNvPr>
          <p:cNvSpPr txBox="1"/>
          <p:nvPr/>
        </p:nvSpPr>
        <p:spPr>
          <a:xfrm>
            <a:off x="573024" y="815828"/>
            <a:ext cx="8570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"Understanding PHP and CSS"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 Brief overview of PHP and CSS, their roles in web development, and their impact on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Visuals: Basic code snippets representing PHP and CSS.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1894C-79BC-7F3C-D29D-B9454FE267B2}"/>
              </a:ext>
            </a:extLst>
          </p:cNvPr>
          <p:cNvSpPr txBox="1"/>
          <p:nvPr/>
        </p:nvSpPr>
        <p:spPr>
          <a:xfrm>
            <a:off x="475488" y="2154656"/>
            <a:ext cx="652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Söhne"/>
              </a:rPr>
              <a:t>Leveraging PHP for Dynamic Web Content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D523B-FE4A-F768-AF01-00086D71B1BF}"/>
              </a:ext>
            </a:extLst>
          </p:cNvPr>
          <p:cNvSpPr txBox="1"/>
          <p:nvPr/>
        </p:nvSpPr>
        <p:spPr>
          <a:xfrm>
            <a:off x="573024" y="2810572"/>
            <a:ext cx="8875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"Dynamic Content with PHP"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Explaining PHP's server-side scripting capabilities for dynamic content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Visuals: PHP code snippets demonstrating database connections, dynamic data retrieval, and conditional logic.</a:t>
            </a:r>
          </a:p>
        </p:txBody>
      </p:sp>
    </p:spTree>
    <p:extLst>
      <p:ext uri="{BB962C8B-B14F-4D97-AF65-F5344CB8AC3E}">
        <p14:creationId xmlns:p14="http://schemas.microsoft.com/office/powerpoint/2010/main" val="382619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48539B-C86E-1189-1FB2-F836F6E024E8}"/>
              </a:ext>
            </a:extLst>
          </p:cNvPr>
          <p:cNvSpPr txBox="1"/>
          <p:nvPr/>
        </p:nvSpPr>
        <p:spPr>
          <a:xfrm>
            <a:off x="475488" y="292608"/>
            <a:ext cx="603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CSS Animations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97F25-8B85-8CED-4DBF-FAF3ACB58DA2}"/>
              </a:ext>
            </a:extLst>
          </p:cNvPr>
          <p:cNvSpPr txBox="1"/>
          <p:nvPr/>
        </p:nvSpPr>
        <p:spPr>
          <a:xfrm>
            <a:off x="573024" y="815828"/>
            <a:ext cx="8570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"CSS: Creating Dynamic Visuals"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CSS animation features for enhancing visual elements on web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Visuals: CSS animation syntax examples and animation effects.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0F0A1-28C4-CE14-B86A-AC01F9614124}"/>
              </a:ext>
            </a:extLst>
          </p:cNvPr>
          <p:cNvSpPr txBox="1"/>
          <p:nvPr/>
        </p:nvSpPr>
        <p:spPr>
          <a:xfrm>
            <a:off x="475488" y="1809708"/>
            <a:ext cx="652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CSS Keyframes for Animations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5B06D-0A96-FB9E-DEE2-4FC29ED6F496}"/>
              </a:ext>
            </a:extLst>
          </p:cNvPr>
          <p:cNvSpPr txBox="1"/>
          <p:nvPr/>
        </p:nvSpPr>
        <p:spPr>
          <a:xfrm>
            <a:off x="475488" y="2348908"/>
            <a:ext cx="887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"CSS Keyframes: Creating Animation Sequences"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Detailing the concept of keyframes in CSS for defining animation sequences.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Visuals: Sample keyframe declarations and animation demonstration.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40891-639E-D3B9-3B25-2E32A25975FA}"/>
              </a:ext>
            </a:extLst>
          </p:cNvPr>
          <p:cNvSpPr txBox="1"/>
          <p:nvPr/>
        </p:nvSpPr>
        <p:spPr>
          <a:xfrm>
            <a:off x="475488" y="3272238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0" dirty="0">
                <a:solidFill>
                  <a:schemeClr val="tx1"/>
                </a:solidFill>
                <a:effectLst/>
                <a:latin typeface="Söhne"/>
              </a:rPr>
              <a:t>"Dynamic Integration of PHP and CSS"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B3C21-2F35-D0EF-6F29-DFDC03318A63}"/>
              </a:ext>
            </a:extLst>
          </p:cNvPr>
          <p:cNvSpPr txBox="1"/>
          <p:nvPr/>
        </p:nvSpPr>
        <p:spPr>
          <a:xfrm>
            <a:off x="475488" y="3638328"/>
            <a:ext cx="60716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Showcasing the fusion of PHP and CSS for dynamic data presentation and animated visuals.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Visuals: Code snippets integrating PHP-generated content with CSS animations.</a:t>
            </a:r>
          </a:p>
        </p:txBody>
      </p:sp>
    </p:spTree>
    <p:extLst>
      <p:ext uri="{BB962C8B-B14F-4D97-AF65-F5344CB8AC3E}">
        <p14:creationId xmlns:p14="http://schemas.microsoft.com/office/powerpoint/2010/main" val="185808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A9933-DCC4-771B-83E8-1B38FCC85DAA}"/>
              </a:ext>
            </a:extLst>
          </p:cNvPr>
          <p:cNvSpPr txBox="1"/>
          <p:nvPr/>
        </p:nvSpPr>
        <p:spPr>
          <a:xfrm>
            <a:off x="792480" y="463480"/>
            <a:ext cx="810768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</a:t>
            </a:r>
            <a:r>
              <a:rPr lang="en-US" sz="2800" b="1" dirty="0"/>
              <a:t>Best Practices and Performance</a:t>
            </a:r>
          </a:p>
          <a:p>
            <a:r>
              <a:rPr lang="en-US" sz="2000" b="1" dirty="0"/>
              <a:t>"Optimization and Best Practices"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Explaining best practices for efficient PHP code and optimizing CSS animations.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Visuals: Tips and guidelines for improved performance.</a:t>
            </a:r>
          </a:p>
          <a:p>
            <a:pPr algn="l"/>
            <a:r>
              <a:rPr lang="en-US" sz="2800" b="1" i="0" dirty="0">
                <a:effectLst/>
                <a:latin typeface="Söhne"/>
              </a:rPr>
              <a:t>CSS Animation Optimization: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Best practices for creating lightweight CSS animations to maintain smooth performance.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Tips for minimizing render-blocking CSS and optimizing animation sequences.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246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75BAE-87C4-D320-8FBA-79A7187FB802}"/>
              </a:ext>
            </a:extLst>
          </p:cNvPr>
          <p:cNvSpPr txBox="1"/>
          <p:nvPr/>
        </p:nvSpPr>
        <p:spPr>
          <a:xfrm>
            <a:off x="975360" y="1255776"/>
            <a:ext cx="816864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algn="l"/>
            <a:r>
              <a:rPr lang="en-US" sz="2000" b="1" dirty="0"/>
              <a:t>Conclusion</a:t>
            </a:r>
          </a:p>
          <a:p>
            <a:pPr algn="l"/>
            <a:r>
              <a:rPr lang="en-US" sz="2400" b="1" i="0" dirty="0">
                <a:solidFill>
                  <a:schemeClr val="tx1"/>
                </a:solidFill>
                <a:effectLst/>
                <a:latin typeface="Söhne"/>
              </a:rPr>
              <a:t>"Unleashing the Power of PHP and CSS"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Summarizing the significance of PHP-driven dynamic content and CSS animations in creating engaging web experiences.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Visuals: Final takeaways and a closing statement.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452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" name="Google Shape;1880;p212">
            <a:extLst>
              <a:ext uri="{FF2B5EF4-FFF2-40B4-BE49-F238E27FC236}">
                <a16:creationId xmlns:a16="http://schemas.microsoft.com/office/drawing/2014/main" id="{77437C52-EB2C-10F2-3041-7F2E7A121A2B}"/>
              </a:ext>
            </a:extLst>
          </p:cNvPr>
          <p:cNvSpPr txBox="1">
            <a:spLocks noGrp="1"/>
          </p:cNvSpPr>
          <p:nvPr/>
        </p:nvSpPr>
        <p:spPr>
          <a:xfrm>
            <a:off x="3928972" y="1863222"/>
            <a:ext cx="2722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https://github.com/07JN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https://github.com/lankeesh007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https://github.com/Asura1706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https://github.com/hariiiiiiii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405</Words>
  <Application>Microsoft Office PowerPoint</Application>
  <PresentationFormat>On-screen Show (16:9)</PresentationFormat>
  <Paragraphs>58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Times New Roman</vt:lpstr>
      <vt:lpstr>Arial</vt:lpstr>
      <vt:lpstr>Noto Sans Symbols</vt:lpstr>
      <vt:lpstr>Calibri</vt:lpstr>
      <vt:lpstr>EB Garamond SemiBold</vt:lpstr>
      <vt:lpstr>Söhne</vt:lpstr>
      <vt:lpstr>Public Sans</vt:lpstr>
      <vt:lpstr>EB Garamond Medium</vt:lpstr>
      <vt:lpstr>Arial</vt:lpstr>
      <vt:lpstr>Simple Light</vt:lpstr>
      <vt:lpstr>PowerPoint Presentation</vt:lpstr>
      <vt:lpstr>Food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J N</cp:lastModifiedBy>
  <cp:revision>9</cp:revision>
  <dcterms:created xsi:type="dcterms:W3CDTF">2020-08-13T11:21:46Z</dcterms:created>
  <dcterms:modified xsi:type="dcterms:W3CDTF">2023-11-08T07:24:34Z</dcterms:modified>
</cp:coreProperties>
</file>